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5" r:id="rId1"/>
  </p:sldMasterIdLst>
  <p:notesMasterIdLst>
    <p:notesMasterId r:id="rId9"/>
  </p:notesMasterIdLst>
  <p:sldIdLst>
    <p:sldId id="262" r:id="rId2"/>
    <p:sldId id="256" r:id="rId3"/>
    <p:sldId id="257" r:id="rId4"/>
    <p:sldId id="260" r:id="rId5"/>
    <p:sldId id="258" r:id="rId6"/>
    <p:sldId id="261" r:id="rId7"/>
    <p:sldId id="2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49" autoAdjust="0"/>
    <p:restoredTop sz="94660"/>
  </p:normalViewPr>
  <p:slideViewPr>
    <p:cSldViewPr snapToGrid="0">
      <p:cViewPr>
        <p:scale>
          <a:sx n="100" d="100"/>
          <a:sy n="100" d="100"/>
        </p:scale>
        <p:origin x="-9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76E2AB-C8F6-4AE7-92D7-C746E8CDEAEF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27F35C-4085-48DE-B88D-0A8E7A346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623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7F35C-4085-48DE-B88D-0A8E7A34686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360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198795" y="-21511"/>
            <a:ext cx="46736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1154" y="2708476"/>
            <a:ext cx="4417807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1154" y="4421081"/>
            <a:ext cx="4413071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8325" y="1516829"/>
            <a:ext cx="28448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8ACDB3CC-F982-40F9-8DD6-BCC9AFBF44BD}" type="datetime1">
              <a:rPr lang="en-US" smtClean="0"/>
              <a:pPr/>
              <a:t>9/11/2019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71360" y="5719967"/>
            <a:ext cx="3775456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8795" y="5719967"/>
            <a:ext cx="858221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CE8CC-D3CC-4FEA-A4E9-EE723CAF881B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64AEF-8429-4A67-8982-285AC361F0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1030147"/>
            <a:ext cx="1979271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4395" y="1030147"/>
            <a:ext cx="7231605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CE8CC-D3CC-4FEA-A4E9-EE723CAF881B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64AEF-8429-4A67-8982-285AC361F0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CE8CC-D3CC-4FEA-A4E9-EE723CAF881B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64AEF-8429-4A67-8982-285AC361F0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194" y="2900830"/>
            <a:ext cx="8849957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8194" y="4267201"/>
            <a:ext cx="8849956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AE5B-B07C-441A-8026-C23A427A74DC}" type="datetime1">
              <a:rPr lang="en-US" smtClean="0"/>
              <a:pPr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CE8CC-D3CC-4FEA-A4E9-EE723CAF881B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64AEF-8429-4A67-8982-285AC361F0B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2815" y="2316009"/>
            <a:ext cx="407619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961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2450" y="2316010"/>
            <a:ext cx="407428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CE8CC-D3CC-4FEA-A4E9-EE723CAF881B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64AEF-8429-4A67-8982-285AC361F0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CE8CC-D3CC-4FEA-A4E9-EE723CAF881B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64AEF-8429-4A67-8982-285AC361F0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CE8CC-D3CC-4FEA-A4E9-EE723CAF881B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64AEF-8429-4A67-8982-285AC361F0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CE8CC-D3CC-4FEA-A4E9-EE723CAF881B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64AEF-8429-4A67-8982-285AC361F0B7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859" y="856527"/>
            <a:ext cx="4120587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777" y="2657435"/>
            <a:ext cx="4406096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5456" y="4136994"/>
            <a:ext cx="4398379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565" y="2660904"/>
            <a:ext cx="4401312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0278" y="693795"/>
            <a:ext cx="4479497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2841" y="4133089"/>
            <a:ext cx="4400764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CE8CC-D3CC-4FEA-A4E9-EE723CAF881B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64AEF-8429-4A67-8982-285AC361F0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406400" y="0"/>
            <a:ext cx="13243109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609600" y="333488"/>
            <a:ext cx="109728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081656" y="-21511"/>
            <a:ext cx="4905488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1323" y="2323652"/>
            <a:ext cx="9036423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6517" y="22449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31BCE8CC-D3CC-4FEA-A4E9-EE723CAF881B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88597" y="5852161"/>
            <a:ext cx="466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98795" y="224492"/>
            <a:ext cx="1776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04564AEF-8429-4A67-8982-285AC361F0B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scheduling@pilnj.org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" b="1737"/>
          <a:stretch/>
        </p:blipFill>
        <p:spPr>
          <a:xfrm>
            <a:off x="6486526" y="714376"/>
            <a:ext cx="3962004" cy="5772150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8476750"/>
              </p:ext>
            </p:extLst>
          </p:nvPr>
        </p:nvGraphicFramePr>
        <p:xfrm>
          <a:off x="917955" y="625535"/>
          <a:ext cx="4321537" cy="55932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Acrobat Document" r:id="rId4" imgW="5829300" imgH="7543800" progId="AcroExch.Document.DC">
                  <p:embed/>
                </p:oleObj>
              </mc:Choice>
              <mc:Fallback>
                <p:oleObj name="Acrobat Document" r:id="rId4" imgW="5829300" imgH="75438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7955" y="625535"/>
                        <a:ext cx="4321537" cy="55932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296025" y="9525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Upcoming Events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28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Partners in Learning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 and Answer Night</a:t>
            </a:r>
          </a:p>
          <a:p>
            <a:r>
              <a:rPr lang="en-US" dirty="0" smtClean="0"/>
              <a:t>September 11,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224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685800"/>
            <a:ext cx="10515600" cy="103577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Overview of Program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4587" y="2137212"/>
            <a:ext cx="10515600" cy="3681701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Partners in Learning Philosophy</a:t>
            </a:r>
          </a:p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b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194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376699"/>
            <a:ext cx="10515600" cy="1066513"/>
          </a:xfrm>
        </p:spPr>
        <p:txBody>
          <a:bodyPr/>
          <a:lstStyle/>
          <a:p>
            <a:pPr algn="ctr"/>
            <a:r>
              <a:rPr lang="en-US" dirty="0" smtClean="0"/>
              <a:t>Overview of Program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685584"/>
            <a:ext cx="10515600" cy="4404069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Components</a:t>
            </a:r>
            <a:b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Inclusive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Education</a:t>
            </a:r>
            <a:b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Reverse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Inclusion</a:t>
            </a:r>
            <a:b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1:1 Direct Instruction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Setting</a:t>
            </a:r>
            <a:b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Home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Programming</a:t>
            </a:r>
            <a:b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Community Programming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684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400485"/>
            <a:ext cx="10515600" cy="1199716"/>
          </a:xfrm>
        </p:spPr>
        <p:txBody>
          <a:bodyPr/>
          <a:lstStyle/>
          <a:p>
            <a:pPr algn="ctr"/>
            <a:r>
              <a:rPr lang="en-US" dirty="0" smtClean="0"/>
              <a:t>Scheduling Information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828801"/>
            <a:ext cx="10515600" cy="426085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Message Line: 609-702-1686 press 5 </a:t>
            </a: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Scheduled time off</a:t>
            </a: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Call out for the Day (if before 7:30 am)</a:t>
            </a: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Scheduling Email: </a:t>
            </a:r>
            <a:r>
              <a:rPr lang="en-US" dirty="0" smtClean="0">
                <a:solidFill>
                  <a:schemeClr val="tx1"/>
                </a:solidFill>
                <a:hlinkClick r:id="rId2"/>
              </a:rPr>
              <a:t>scheduling@pilnj.org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Use for items that are not time sensitive</a:t>
            </a: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Arrival/Departure Times</a:t>
            </a:r>
          </a:p>
        </p:txBody>
      </p:sp>
    </p:spTree>
    <p:extLst>
      <p:ext uri="{BB962C8B-B14F-4D97-AF65-F5344CB8AC3E}">
        <p14:creationId xmlns:p14="http://schemas.microsoft.com/office/powerpoint/2010/main" val="1222783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916527"/>
            <a:ext cx="10515600" cy="1242783"/>
          </a:xfrm>
        </p:spPr>
        <p:txBody>
          <a:bodyPr/>
          <a:lstStyle/>
          <a:p>
            <a:pPr algn="ctr"/>
            <a:r>
              <a:rPr lang="en-US" dirty="0" smtClean="0"/>
              <a:t>Scheduling Information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2555917"/>
            <a:ext cx="10515600" cy="3533737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Inclement </a:t>
            </a:r>
            <a:r>
              <a:rPr lang="en-US" dirty="0" smtClean="0">
                <a:solidFill>
                  <a:schemeClr val="tx1"/>
                </a:solidFill>
              </a:rPr>
              <a:t>Weather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	Tadpoles Alerts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Facebook Page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Important </a:t>
            </a:r>
            <a:r>
              <a:rPr lang="en-US" dirty="0">
                <a:solidFill>
                  <a:schemeClr val="tx1"/>
                </a:solidFill>
              </a:rPr>
              <a:t>Dates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	Fundraisers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	Make Up Service </a:t>
            </a:r>
            <a:r>
              <a:rPr lang="en-US" dirty="0" smtClean="0">
                <a:solidFill>
                  <a:schemeClr val="tx1"/>
                </a:solidFill>
              </a:rPr>
              <a:t>Days</a:t>
            </a:r>
          </a:p>
          <a:p>
            <a:r>
              <a:rPr lang="en-US" dirty="0">
                <a:solidFill>
                  <a:schemeClr val="tx1"/>
                </a:solidFill>
              </a:rPr>
              <a:t>	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050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327751"/>
            <a:ext cx="10515600" cy="1594571"/>
          </a:xfrm>
        </p:spPr>
        <p:txBody>
          <a:bodyPr/>
          <a:lstStyle/>
          <a:p>
            <a:pPr algn="ctr"/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2126822"/>
            <a:ext cx="10515600" cy="3286845"/>
          </a:xfrm>
        </p:spPr>
        <p:txBody>
          <a:bodyPr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Remember to sign up for a private meeting to go over child-specific questions!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Thank you for attending!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See you at our Back to School Nights!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1867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Pixel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63</TotalTime>
  <Words>67</Words>
  <Application>Microsoft Office PowerPoint</Application>
  <PresentationFormat>Widescreen</PresentationFormat>
  <Paragraphs>38</Paragraphs>
  <Slides>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Calibri</vt:lpstr>
      <vt:lpstr>Century Gothic</vt:lpstr>
      <vt:lpstr>Times New Roman</vt:lpstr>
      <vt:lpstr>Wingdings 2</vt:lpstr>
      <vt:lpstr>Austin</vt:lpstr>
      <vt:lpstr>Adobe Acrobat Document</vt:lpstr>
      <vt:lpstr>PowerPoint Presentation</vt:lpstr>
      <vt:lpstr>Partners in Learning</vt:lpstr>
      <vt:lpstr>Overview of Program</vt:lpstr>
      <vt:lpstr>Overview of Program</vt:lpstr>
      <vt:lpstr>Scheduling Information</vt:lpstr>
      <vt:lpstr>Scheduling Information</vt:lpstr>
      <vt:lpstr>Questions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Partners in Learning</dc:title>
  <dc:creator>Lori</dc:creator>
  <cp:lastModifiedBy>Lori</cp:lastModifiedBy>
  <cp:revision>11</cp:revision>
  <dcterms:created xsi:type="dcterms:W3CDTF">2019-09-10T16:11:40Z</dcterms:created>
  <dcterms:modified xsi:type="dcterms:W3CDTF">2019-09-11T19:10:02Z</dcterms:modified>
</cp:coreProperties>
</file>